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67" r:id="rId3"/>
    <p:sldId id="261" r:id="rId4"/>
    <p:sldId id="272" r:id="rId5"/>
    <p:sldId id="271" r:id="rId6"/>
    <p:sldId id="258" r:id="rId7"/>
    <p:sldId id="266" r:id="rId8"/>
    <p:sldId id="270" r:id="rId9"/>
    <p:sldId id="269" r:id="rId10"/>
    <p:sldId id="259" r:id="rId11"/>
    <p:sldId id="264" r:id="rId12"/>
    <p:sldId id="263" r:id="rId13"/>
  </p:sldIdLst>
  <p:sldSz cx="9144000" cy="5143500" type="screen16x9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FCCA5"/>
    <a:srgbClr val="465356"/>
    <a:srgbClr val="153C5F"/>
    <a:srgbClr val="B37A4C"/>
    <a:srgbClr val="51BAA4"/>
    <a:srgbClr val="3B8C8B"/>
    <a:srgbClr val="3B9582"/>
    <a:srgbClr val="41A590"/>
    <a:srgbClr val="DEE1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5"/>
    <p:restoredTop sz="87921" autoAdjust="0"/>
  </p:normalViewPr>
  <p:slideViewPr>
    <p:cSldViewPr>
      <p:cViewPr varScale="1">
        <p:scale>
          <a:sx n="108" d="100"/>
          <a:sy n="108" d="100"/>
        </p:scale>
        <p:origin x="542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B524E9-7E2F-488B-9673-FDD610997E49}" type="datetimeFigureOut">
              <a:rPr lang="zh-CN" altLang="en-US" smtClean="0"/>
              <a:t>2019/9/26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9867E3-9415-4359-B0FA-31F481C40E6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86444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皆さんこんにちは。私は尹鴻韜です。皆さんにお会いできてとても嬉しいです。</a:t>
            </a:r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9867E3-9415-4359-B0FA-31F481C40E63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96748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最後は私が設定した研修期間の目標を紹介します。</a:t>
            </a:r>
          </a:p>
          <a:p>
            <a:r>
              <a:rPr lang="ja-JP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今私のプログラムは主にアンドロイドの開発</a:t>
            </a:r>
            <a:r>
              <a:rPr lang="ja-JP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です。でも</a:t>
            </a:r>
            <a:r>
              <a:rPr lang="ja-JP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アンドロイドの知識はあまり勉強したことがないので、始めた時私ちょっと難しいかもしれませんが、この</a:t>
            </a:r>
            <a:r>
              <a:rPr lang="en-US" altLang="ja-JP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ja-JP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か月の勉強を経て、今では基本的に知識を身につけています。この</a:t>
            </a:r>
            <a:r>
              <a:rPr lang="en-US" altLang="ja-JP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ja-JP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か月の間に、</a:t>
            </a:r>
            <a:r>
              <a:rPr lang="en-US" altLang="ja-JP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google</a:t>
            </a:r>
            <a:r>
              <a:rPr lang="ja-JP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マップや</a:t>
            </a:r>
            <a:r>
              <a:rPr lang="en-US" altLang="ja-JP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google</a:t>
            </a:r>
            <a:r>
              <a:rPr lang="ja-JP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ミュージックについての課題を調査しました。次の</a:t>
            </a:r>
            <a:r>
              <a:rPr lang="en-US" altLang="ja-JP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ja-JP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か月で、山本さんに私の力が差し上げます。これからどんどん勉強していきます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9867E3-9415-4359-B0FA-31F481C40E63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24074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有岡部長深澤部長山本さん皆さんと知り合うことは私の光栄です。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9867E3-9415-4359-B0FA-31F481C40E63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51251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私は今第三本部第四部で働いています、山本さんは私のトレーナーです、この間はお世話になりありがとうございました、出身は大連です、でも子供の時上海に住んでいました。上海でここ数年の生活は私の独立性を鍛えて、そして大都市（だいとし）を好きになった。高校と大学は大連で通っています。大学の専攻は情報技術です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9867E3-9415-4359-B0FA-31F481C40E63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1252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これ大連の电车です、子供の頃から存在していました、電車のスピードは遅いで、人々は座って風景を楽しむことができる。私は小さい時アニメやゲームを好きです。ゲームをしたとき誰も私に勝つことができません。しかし年を取るにつれて、私の趣味は変換しました、例えば釣り、ランニングなど。</a:t>
            </a:r>
          </a:p>
          <a:p>
            <a:r>
              <a:rPr lang="ja-JP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ランニングことが好きになったのは今年でした。初めて日本に来たときは</a:t>
            </a:r>
            <a:r>
              <a:rPr lang="en-US" altLang="ja-JP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ja-JP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キロしか走れなかったけど、今は</a:t>
            </a:r>
            <a:r>
              <a:rPr lang="en-US" altLang="ja-JP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</a:t>
            </a:r>
            <a:r>
              <a:rPr lang="ja-JP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キロを超えている。ランニングする時体の小さな欠陥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lang="ja-JP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けっかん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</a:t>
            </a:r>
            <a:r>
              <a:rPr lang="ja-JP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が見つかった、</a:t>
            </a:r>
            <a:r>
              <a:rPr lang="en-US" altLang="ja-JP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</a:t>
            </a:r>
            <a:r>
              <a:rPr lang="ja-JP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キロからお腹が少し悪くなったので。もし皆さんは机会があれば、ランニングして。それは、無料な健康診断（しんだん）ですよ。これは私がランニング後に撮った写真です。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9867E3-9415-4359-B0FA-31F481C40E63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66512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これは私の学校です。綺麗でしょう。でも山に建てられてから、毎日山に登りなければならない、本当に大変です。これは学校の図書館です、</a:t>
            </a:r>
            <a:r>
              <a:rPr lang="ja-JP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続いての</a:t>
            </a:r>
            <a:r>
              <a:rPr lang="ja-JP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は</a:t>
            </a:r>
            <a:r>
              <a:rPr lang="ja-JP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大連の最大の広場である星海広場です、もし皆さんが大連</a:t>
            </a:r>
            <a:r>
              <a:rPr lang="ja-JP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に来ることができます。</a:t>
            </a:r>
            <a:r>
              <a:rPr lang="ja-JP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是非こちらへ見に行きます。これも大連のシンボル的な建物、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castle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hotel</a:t>
            </a:r>
            <a:r>
              <a:rPr lang="ja-JP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です。高級なホテルで、このホテルのコストは日本のホテルより少し高いはずです。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9867E3-9415-4359-B0FA-31F481C40E63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54176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次へ私の好きな食べ物をご紹介します。最初は北京ダック、餃子、辛いの四川鍋、辛いものは好きです。下のは焼肉（やきにく）です。日本に来てから、食べ物の価格は本当に高い気ついた。中国より</a:t>
            </a:r>
            <a:r>
              <a:rPr lang="en-US" altLang="ja-JP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ja-JP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倍も高いです。果物も高いですが、でも日本の食べ物は本当においしいです。最後は大連で人気の日本料理天ぷらです、私も好きです。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9867E3-9415-4359-B0FA-31F481C40E63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71263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これは日本に遊んでいる時に撮った写真です。これは明治神宮まえのよさ</a:t>
            </a:r>
            <a:r>
              <a:rPr lang="ja-JP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こい祭り</a:t>
            </a:r>
            <a:r>
              <a:rPr lang="ja-JP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です、参加者のみんなが特色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ja-JP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とくしょく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ja-JP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の服装</a:t>
            </a:r>
            <a:r>
              <a:rPr lang="en-US" altLang="ja-JP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altLang="ja-JP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Fukusō</a:t>
            </a:r>
            <a:r>
              <a:rPr lang="en-US" altLang="ja-JP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ja-JP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をしてダンスをしています、彼らの情熱</a:t>
            </a:r>
            <a:r>
              <a:rPr lang="en-US" altLang="ja-JP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altLang="ja-JP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Jōnetsu</a:t>
            </a:r>
            <a:r>
              <a:rPr lang="en-US" altLang="ja-JP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ja-JP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と活気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ja-JP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かっき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ja-JP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を見ています。これは秋葉原に撮った写真です</a:t>
            </a:r>
            <a:r>
              <a:rPr lang="ja-JP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。秋葉原はアニメの天国だと話します。</a:t>
            </a:r>
            <a:r>
              <a:rPr lang="ja-JP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この車は、年代感を感じます。それから東京タワーを見て、日本の建物がとても立派だと感じました。最後のは、寮に近くの公園です　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9867E3-9415-4359-B0FA-31F481C40E63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3177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これは私の好きなゲームです。左のゲームは</a:t>
            </a:r>
            <a:r>
              <a:rPr lang="en-US" altLang="ja-JP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player</a:t>
            </a:r>
            <a:r>
              <a:rPr lang="ja-JP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勝った後で</a:t>
            </a:r>
            <a:r>
              <a:rPr lang="en-US" altLang="ja-JP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winner </a:t>
            </a:r>
            <a:r>
              <a:rPr lang="en-US" altLang="ja-JP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winner</a:t>
            </a:r>
            <a:r>
              <a:rPr lang="en-US" altLang="ja-JP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chicken dinner</a:t>
            </a:r>
            <a:r>
              <a:rPr lang="ja-JP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が表示</a:t>
            </a:r>
            <a:r>
              <a:rPr lang="ja-JP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されます。</a:t>
            </a:r>
            <a:r>
              <a:rPr lang="ja-JP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とても面白い。後の二つは小さい時から遊んで、今でも特別な感情があります。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9867E3-9415-4359-B0FA-31F481C40E63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75212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この</a:t>
            </a:r>
            <a:r>
              <a:rPr lang="en-US" altLang="ja-JP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ja-JP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つのアニメは私が好きです。アニメを見ることを通じて私は多くのことを学んだ、最も重要なのは火影忍者の李さんから、彼は私に不屈</a:t>
            </a:r>
            <a:r>
              <a:rPr lang="en-US" altLang="ja-JP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altLang="ja-JP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Fukutsu</a:t>
            </a:r>
            <a:r>
              <a:rPr lang="en-US" altLang="ja-JP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ja-JP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の精神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ja-JP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せいし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ja-JP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を教えてくれました。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9867E3-9415-4359-B0FA-31F481C40E63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16927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t"/>
            <a:r>
              <a:rPr lang="ja-JP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これは私将来やりたいの技術です。私の学校は主に教えているのはフロントエンド技術</a:t>
            </a:r>
            <a:r>
              <a:rPr lang="en-US" altLang="ja-JP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html </a:t>
            </a:r>
            <a:r>
              <a:rPr lang="en-US" altLang="ja-JP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css</a:t>
            </a:r>
            <a:r>
              <a:rPr lang="en-US" altLang="ja-JP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ja-JP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vue</a:t>
            </a:r>
            <a:r>
              <a:rPr lang="ja-JP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などとバックエンド技術</a:t>
            </a:r>
            <a:r>
              <a:rPr lang="en-US" altLang="ja-JP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PHP</a:t>
            </a:r>
            <a:r>
              <a:rPr lang="ja-JP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です。多くのものは残りの時間を利用して独学</a:t>
            </a:r>
            <a:r>
              <a:rPr lang="en-US" altLang="ja-JP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altLang="ja-JP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Dokugaku</a:t>
            </a:r>
            <a:r>
              <a:rPr lang="en-US" altLang="ja-JP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ja-JP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する。そして私の学習能力を高めました。今年私は一等奨学金（しょうがくきん）をもらった。自分に挑戦するのが好きです。現在私は人工知能を勉強しています。主に使われているツールは</a:t>
            </a:r>
            <a:r>
              <a:rPr lang="en-US" altLang="ja-JP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jupyter</a:t>
            </a:r>
            <a:r>
              <a:rPr lang="ja-JP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であります。また</a:t>
            </a:r>
            <a:r>
              <a:rPr lang="en-US" altLang="ja-JP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cisco</a:t>
            </a:r>
            <a:r>
              <a:rPr lang="ja-JP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のネットワーク技術を勉強しています、いつか</a:t>
            </a:r>
            <a:r>
              <a:rPr lang="en-US" altLang="ja-JP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ccie</a:t>
            </a:r>
            <a:r>
              <a:rPr lang="ja-JP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という証書（しょうしょ）を取りたいと思っています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9867E3-9415-4359-B0FA-31F481C40E63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25529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ADA5B-786B-490F-A178-076FF2ED2CE3}" type="datetimeFigureOut">
              <a:rPr lang="zh-CN" altLang="en-US" smtClean="0"/>
              <a:t>2019/9/26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495DC-43EF-4A03-AE46-A86C6D053A8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57199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ADA5B-786B-490F-A178-076FF2ED2CE3}" type="datetimeFigureOut">
              <a:rPr lang="zh-CN" altLang="en-US" smtClean="0"/>
              <a:t>2019/9/26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495DC-43EF-4A03-AE46-A86C6D053A8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40692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ADA5B-786B-490F-A178-076FF2ED2CE3}" type="datetimeFigureOut">
              <a:rPr lang="zh-CN" altLang="en-US" smtClean="0"/>
              <a:t>2019/9/26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495DC-43EF-4A03-AE46-A86C6D053A8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54873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ADA5B-786B-490F-A178-076FF2ED2CE3}" type="datetimeFigureOut">
              <a:rPr lang="zh-CN" altLang="en-US" smtClean="0"/>
              <a:t>2019/9/26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495DC-43EF-4A03-AE46-A86C6D053A8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13550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ADA5B-786B-490F-A178-076FF2ED2CE3}" type="datetimeFigureOut">
              <a:rPr lang="zh-CN" altLang="en-US" smtClean="0"/>
              <a:t>2019/9/26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495DC-43EF-4A03-AE46-A86C6D053A8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00142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ADA5B-786B-490F-A178-076FF2ED2CE3}" type="datetimeFigureOut">
              <a:rPr lang="zh-CN" altLang="en-US" smtClean="0"/>
              <a:t>2019/9/26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495DC-43EF-4A03-AE46-A86C6D053A8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6226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ADA5B-786B-490F-A178-076FF2ED2CE3}" type="datetimeFigureOut">
              <a:rPr lang="zh-CN" altLang="en-US" smtClean="0"/>
              <a:t>2019/9/26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495DC-43EF-4A03-AE46-A86C6D053A8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521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ADA5B-786B-490F-A178-076FF2ED2CE3}" type="datetimeFigureOut">
              <a:rPr lang="zh-CN" altLang="en-US" smtClean="0"/>
              <a:t>2019/9/26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495DC-43EF-4A03-AE46-A86C6D053A8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90997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ADA5B-786B-490F-A178-076FF2ED2CE3}" type="datetimeFigureOut">
              <a:rPr lang="zh-CN" altLang="en-US" smtClean="0"/>
              <a:t>2019/9/26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495DC-43EF-4A03-AE46-A86C6D053A8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31597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ADA5B-786B-490F-A178-076FF2ED2CE3}" type="datetimeFigureOut">
              <a:rPr lang="zh-CN" altLang="en-US" smtClean="0"/>
              <a:t>2019/9/26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495DC-43EF-4A03-AE46-A86C6D053A8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25482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ADA5B-786B-490F-A178-076FF2ED2CE3}" type="datetimeFigureOut">
              <a:rPr lang="zh-CN" altLang="en-US" smtClean="0"/>
              <a:t>2019/9/26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E495DC-43EF-4A03-AE46-A86C6D053A8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22521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2ADA5B-786B-490F-A178-076FF2ED2CE3}" type="datetimeFigureOut">
              <a:rPr lang="zh-CN" altLang="en-US" smtClean="0"/>
              <a:t>2019/9/26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E495DC-43EF-4A03-AE46-A86C6D053A8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32554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8.png"/><Relationship Id="rId7" Type="http://schemas.openxmlformats.org/officeDocument/2006/relationships/image" Target="../media/image1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14.jpeg"/><Relationship Id="rId7" Type="http://schemas.openxmlformats.org/officeDocument/2006/relationships/image" Target="../media/image1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jpeg"/><Relationship Id="rId5" Type="http://schemas.openxmlformats.org/officeDocument/2006/relationships/image" Target="../media/image16.jpg"/><Relationship Id="rId4" Type="http://schemas.openxmlformats.org/officeDocument/2006/relationships/image" Target="../media/image1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jpeg"/><Relationship Id="rId5" Type="http://schemas.openxmlformats.org/officeDocument/2006/relationships/image" Target="../media/image24.png"/><Relationship Id="rId4" Type="http://schemas.openxmlformats.org/officeDocument/2006/relationships/image" Target="../media/image2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/>
        </p:nvSpPr>
        <p:spPr>
          <a:xfrm>
            <a:off x="20407" y="51470"/>
            <a:ext cx="9144000" cy="5143500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3059832" y="1419622"/>
            <a:ext cx="30965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800" dirty="0" smtClean="0">
                <a:solidFill>
                  <a:schemeClr val="bg1"/>
                </a:solidFill>
                <a:latin typeface="Impact" pitchFamily="34" charset="0"/>
              </a:rPr>
              <a:t>こんにちは</a:t>
            </a:r>
            <a:endParaRPr lang="zh-CN" altLang="en-US" sz="4800" dirty="0">
              <a:solidFill>
                <a:schemeClr val="bg1"/>
              </a:solidFill>
              <a:latin typeface="Impact" pitchFamily="34" charset="0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3419873" y="3028264"/>
            <a:ext cx="2376264" cy="593601"/>
            <a:chOff x="3419873" y="3274292"/>
            <a:chExt cx="2376264" cy="593601"/>
          </a:xfrm>
        </p:grpSpPr>
        <p:sp>
          <p:nvSpPr>
            <p:cNvPr id="11" name="圆角矩形 10"/>
            <p:cNvSpPr/>
            <p:nvPr/>
          </p:nvSpPr>
          <p:spPr>
            <a:xfrm>
              <a:off x="3419873" y="3274292"/>
              <a:ext cx="2376264" cy="593601"/>
            </a:xfrm>
            <a:prstGeom prst="roundRect">
              <a:avLst/>
            </a:prstGeom>
            <a:solidFill>
              <a:srgbClr val="51BA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554888" y="3340260"/>
              <a:ext cx="210623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sz="2400" dirty="0" smtClean="0">
                  <a:solidFill>
                    <a:schemeClr val="bg1"/>
                  </a:solidFill>
                  <a:latin typeface="Arial Black" pitchFamily="34" charset="0"/>
                </a:rPr>
                <a:t>三事本の皆様</a:t>
              </a:r>
              <a:endParaRPr lang="zh-CN" altLang="en-US" sz="2400" dirty="0">
                <a:solidFill>
                  <a:schemeClr val="bg1"/>
                </a:solidFill>
                <a:latin typeface="Arial Black" pitchFamily="34" charset="0"/>
              </a:endParaRPr>
            </a:p>
          </p:txBody>
        </p:sp>
      </p:grpSp>
      <p:sp>
        <p:nvSpPr>
          <p:cNvPr id="15" name="矩形 14"/>
          <p:cNvSpPr/>
          <p:nvPr/>
        </p:nvSpPr>
        <p:spPr>
          <a:xfrm>
            <a:off x="2267744" y="2344410"/>
            <a:ext cx="548161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2200" dirty="0" smtClean="0">
                <a:solidFill>
                  <a:schemeClr val="bg1"/>
                </a:solidFill>
                <a:latin typeface="张海山锐线体简" pitchFamily="2" charset="-122"/>
                <a:ea typeface="张海山锐线体简" pitchFamily="2" charset="-122"/>
              </a:rPr>
              <a:t>あなたたちと知り合えてこうえいで</a:t>
            </a:r>
            <a:r>
              <a:rPr lang="ja-JP" altLang="en-US" sz="2200" dirty="0">
                <a:solidFill>
                  <a:schemeClr val="bg1"/>
                </a:solidFill>
                <a:latin typeface="张海山锐线体简" pitchFamily="2" charset="-122"/>
                <a:ea typeface="张海山锐线体简" pitchFamily="2" charset="-122"/>
              </a:rPr>
              <a:t>す</a:t>
            </a:r>
            <a:endParaRPr lang="zh-CN" altLang="en-US" sz="2200" dirty="0">
              <a:solidFill>
                <a:schemeClr val="bg1"/>
              </a:solidFill>
              <a:latin typeface="张海山锐线体简" pitchFamily="2" charset="-122"/>
              <a:ea typeface="张海山锐线体简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87023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57654" y="411510"/>
            <a:ext cx="62286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latin typeface="Arial Black" pitchFamily="34" charset="0"/>
              </a:rPr>
              <a:t>My </a:t>
            </a:r>
            <a:r>
              <a:rPr lang="en-US" altLang="ja-JP" sz="2800" dirty="0" smtClean="0">
                <a:latin typeface="Arial Black" pitchFamily="34" charset="0"/>
              </a:rPr>
              <a:t>Plan</a:t>
            </a:r>
            <a:r>
              <a:rPr lang="en-US" altLang="zh-CN" sz="2800" dirty="0" smtClean="0">
                <a:latin typeface="Arial Black" pitchFamily="34" charset="0"/>
              </a:rPr>
              <a:t> </a:t>
            </a:r>
            <a:r>
              <a:rPr lang="en-US" altLang="zh-CN" sz="2800" dirty="0">
                <a:latin typeface="Arial Black" pitchFamily="34" charset="0"/>
              </a:rPr>
              <a:t>· My confidence</a:t>
            </a:r>
            <a:endParaRPr lang="zh-CN" altLang="en-US" sz="2800" dirty="0">
              <a:latin typeface="Arial Black" pitchFamily="34" charset="0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539552" y="3502898"/>
            <a:ext cx="799288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827584" y="3519864"/>
            <a:ext cx="0" cy="10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1184195" y="3519864"/>
            <a:ext cx="0" cy="10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1540806" y="3519864"/>
            <a:ext cx="0" cy="10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1897417" y="3519864"/>
            <a:ext cx="0" cy="10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2254028" y="3519864"/>
            <a:ext cx="0" cy="10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2610639" y="3519864"/>
            <a:ext cx="0" cy="10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2967250" y="3519864"/>
            <a:ext cx="0" cy="10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>
            <a:off x="3323861" y="3519864"/>
            <a:ext cx="0" cy="10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3680472" y="3519864"/>
            <a:ext cx="0" cy="10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>
            <a:off x="4037083" y="3519864"/>
            <a:ext cx="0" cy="10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>
            <a:off x="4393694" y="3519864"/>
            <a:ext cx="0" cy="10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>
            <a:off x="4750305" y="3519864"/>
            <a:ext cx="0" cy="10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>
            <a:off x="5106916" y="3519864"/>
            <a:ext cx="0" cy="10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5463527" y="3519864"/>
            <a:ext cx="0" cy="10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>
            <a:off x="5820138" y="3519864"/>
            <a:ext cx="0" cy="10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>
            <a:off x="7603193" y="3519864"/>
            <a:ext cx="0" cy="10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>
            <a:off x="7246582" y="3519864"/>
            <a:ext cx="0" cy="10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>
            <a:off x="6889971" y="3519864"/>
            <a:ext cx="0" cy="10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>
            <a:off x="6533360" y="3519864"/>
            <a:ext cx="0" cy="10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>
            <a:off x="6176749" y="3519864"/>
            <a:ext cx="0" cy="10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>
            <a:off x="7959804" y="3519864"/>
            <a:ext cx="0" cy="10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/>
        </p:nvCxnSpPr>
        <p:spPr>
          <a:xfrm>
            <a:off x="8316416" y="3519864"/>
            <a:ext cx="0" cy="10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图片 31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1821" t="41586" r="39939" b="38572"/>
          <a:stretch/>
        </p:blipFill>
        <p:spPr>
          <a:xfrm>
            <a:off x="915164" y="3243841"/>
            <a:ext cx="507485" cy="552045"/>
          </a:xfrm>
          <a:prstGeom prst="rect">
            <a:avLst/>
          </a:prstGeom>
        </p:spPr>
      </p:pic>
      <p:grpSp>
        <p:nvGrpSpPr>
          <p:cNvPr id="60" name="组合 59"/>
          <p:cNvGrpSpPr/>
          <p:nvPr/>
        </p:nvGrpSpPr>
        <p:grpSpPr>
          <a:xfrm>
            <a:off x="1140007" y="1774706"/>
            <a:ext cx="72000" cy="1656184"/>
            <a:chOff x="1140007" y="2301726"/>
            <a:chExt cx="72000" cy="1656184"/>
          </a:xfrm>
        </p:grpSpPr>
        <p:cxnSp>
          <p:nvCxnSpPr>
            <p:cNvPr id="34" name="直接连接符 33"/>
            <p:cNvCxnSpPr/>
            <p:nvPr/>
          </p:nvCxnSpPr>
          <p:spPr>
            <a:xfrm flipV="1">
              <a:off x="1168906" y="2355726"/>
              <a:ext cx="0" cy="160218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椭圆 36"/>
            <p:cNvSpPr/>
            <p:nvPr/>
          </p:nvSpPr>
          <p:spPr>
            <a:xfrm>
              <a:off x="1140007" y="2301726"/>
              <a:ext cx="72000" cy="72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41" name="图片 40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1821" t="41586" r="39939" b="38572"/>
          <a:stretch/>
        </p:blipFill>
        <p:spPr>
          <a:xfrm>
            <a:off x="2356896" y="3237734"/>
            <a:ext cx="507485" cy="552045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2581739" y="2506687"/>
            <a:ext cx="72000" cy="918096"/>
            <a:chOff x="2581739" y="2506687"/>
            <a:chExt cx="72000" cy="918096"/>
          </a:xfrm>
        </p:grpSpPr>
        <p:cxnSp>
          <p:nvCxnSpPr>
            <p:cNvPr id="42" name="直接连接符 41"/>
            <p:cNvCxnSpPr/>
            <p:nvPr/>
          </p:nvCxnSpPr>
          <p:spPr>
            <a:xfrm flipV="1">
              <a:off x="2610638" y="2560687"/>
              <a:ext cx="0" cy="86409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椭圆 42"/>
            <p:cNvSpPr/>
            <p:nvPr/>
          </p:nvSpPr>
          <p:spPr>
            <a:xfrm>
              <a:off x="2581739" y="2506687"/>
              <a:ext cx="72000" cy="72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45" name="图片 44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1821" t="41586" r="39939" b="38572"/>
          <a:stretch/>
        </p:blipFill>
        <p:spPr>
          <a:xfrm>
            <a:off x="5225953" y="3237734"/>
            <a:ext cx="507485" cy="552045"/>
          </a:xfrm>
          <a:prstGeom prst="rect">
            <a:avLst/>
          </a:prstGeom>
        </p:spPr>
      </p:pic>
      <p:grpSp>
        <p:nvGrpSpPr>
          <p:cNvPr id="65" name="组合 64"/>
          <p:cNvGrpSpPr/>
          <p:nvPr/>
        </p:nvGrpSpPr>
        <p:grpSpPr>
          <a:xfrm>
            <a:off x="5450796" y="1630690"/>
            <a:ext cx="72000" cy="1794093"/>
            <a:chOff x="5450796" y="2295619"/>
            <a:chExt cx="72000" cy="1794093"/>
          </a:xfrm>
        </p:grpSpPr>
        <p:cxnSp>
          <p:nvCxnSpPr>
            <p:cNvPr id="46" name="直接连接符 45"/>
            <p:cNvCxnSpPr/>
            <p:nvPr/>
          </p:nvCxnSpPr>
          <p:spPr>
            <a:xfrm flipV="1">
              <a:off x="5479695" y="2349619"/>
              <a:ext cx="0" cy="174009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椭圆 46"/>
            <p:cNvSpPr/>
            <p:nvPr/>
          </p:nvSpPr>
          <p:spPr>
            <a:xfrm>
              <a:off x="5450796" y="2295619"/>
              <a:ext cx="72000" cy="72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49" name="图片 48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1821" t="41586" r="39939" b="38572"/>
          <a:stretch/>
        </p:blipFill>
        <p:spPr>
          <a:xfrm>
            <a:off x="6615400" y="3219423"/>
            <a:ext cx="507485" cy="552045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6838164" y="2527055"/>
            <a:ext cx="72000" cy="903835"/>
            <a:chOff x="6838164" y="2527055"/>
            <a:chExt cx="72000" cy="903835"/>
          </a:xfrm>
        </p:grpSpPr>
        <p:cxnSp>
          <p:nvCxnSpPr>
            <p:cNvPr id="50" name="直接连接符 49"/>
            <p:cNvCxnSpPr/>
            <p:nvPr/>
          </p:nvCxnSpPr>
          <p:spPr>
            <a:xfrm flipV="1">
              <a:off x="6865759" y="2566794"/>
              <a:ext cx="0" cy="86409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椭圆 50"/>
            <p:cNvSpPr/>
            <p:nvPr/>
          </p:nvSpPr>
          <p:spPr>
            <a:xfrm>
              <a:off x="6838164" y="2527055"/>
              <a:ext cx="72000" cy="72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53" name="图片 52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1821" t="41586" r="39939" b="38572"/>
          <a:stretch/>
        </p:blipFill>
        <p:spPr>
          <a:xfrm>
            <a:off x="3783340" y="3222102"/>
            <a:ext cx="507485" cy="552045"/>
          </a:xfrm>
          <a:prstGeom prst="rect">
            <a:avLst/>
          </a:prstGeom>
        </p:spPr>
      </p:pic>
      <p:grpSp>
        <p:nvGrpSpPr>
          <p:cNvPr id="62" name="组合 61"/>
          <p:cNvGrpSpPr/>
          <p:nvPr/>
        </p:nvGrpSpPr>
        <p:grpSpPr>
          <a:xfrm>
            <a:off x="4008183" y="1995686"/>
            <a:ext cx="72000" cy="1429097"/>
            <a:chOff x="4008183" y="2279987"/>
            <a:chExt cx="72000" cy="1429097"/>
          </a:xfrm>
        </p:grpSpPr>
        <p:cxnSp>
          <p:nvCxnSpPr>
            <p:cNvPr id="54" name="直接连接符 53"/>
            <p:cNvCxnSpPr/>
            <p:nvPr/>
          </p:nvCxnSpPr>
          <p:spPr>
            <a:xfrm flipV="1">
              <a:off x="4037083" y="2333988"/>
              <a:ext cx="0" cy="137509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椭圆 54"/>
            <p:cNvSpPr/>
            <p:nvPr/>
          </p:nvSpPr>
          <p:spPr>
            <a:xfrm>
              <a:off x="4008183" y="2279987"/>
              <a:ext cx="72000" cy="72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57" name="图片 56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1821" t="41586" r="39939" b="38572"/>
          <a:stretch/>
        </p:blipFill>
        <p:spPr>
          <a:xfrm>
            <a:off x="8062673" y="3243841"/>
            <a:ext cx="507485" cy="552045"/>
          </a:xfrm>
          <a:prstGeom prst="rect">
            <a:avLst/>
          </a:prstGeom>
        </p:spPr>
      </p:pic>
      <p:sp>
        <p:nvSpPr>
          <p:cNvPr id="67" name="TextBox 66"/>
          <p:cNvSpPr txBox="1"/>
          <p:nvPr/>
        </p:nvSpPr>
        <p:spPr>
          <a:xfrm>
            <a:off x="1176007" y="1656817"/>
            <a:ext cx="1307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400" dirty="0">
                <a:latin typeface="张海山锐线体简" pitchFamily="2" charset="-122"/>
                <a:ea typeface="张海山锐线体简" pitchFamily="2" charset="-122"/>
              </a:rPr>
              <a:t>日本語研修</a:t>
            </a:r>
            <a:endParaRPr lang="zh-CN" altLang="en-US" sz="1400" dirty="0">
              <a:latin typeface="张海山锐线体简" pitchFamily="2" charset="-122"/>
              <a:ea typeface="张海山锐线体简" pitchFamily="2" charset="-122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2610637" y="2335770"/>
            <a:ext cx="13584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400" dirty="0">
                <a:latin typeface="张海山锐线体简" pitchFamily="2" charset="-122"/>
                <a:ea typeface="张海山锐线体简" pitchFamily="2" charset="-122"/>
              </a:rPr>
              <a:t>Android</a:t>
            </a:r>
            <a:r>
              <a:rPr lang="ja-JP" altLang="ja-JP" sz="1400" dirty="0">
                <a:latin typeface="张海山锐线体简" pitchFamily="2" charset="-122"/>
                <a:ea typeface="张海山锐线体简" pitchFamily="2" charset="-122"/>
              </a:rPr>
              <a:t>の</a:t>
            </a:r>
            <a:r>
              <a:rPr lang="ja-JP" altLang="en-US" sz="1400" dirty="0">
                <a:latin typeface="张海山锐线体简" pitchFamily="2" charset="-122"/>
                <a:ea typeface="张海山锐线体简" pitchFamily="2" charset="-122"/>
              </a:rPr>
              <a:t>調査</a:t>
            </a:r>
            <a:endParaRPr lang="zh-CN" altLang="en-US" sz="1400" dirty="0">
              <a:latin typeface="张海山锐线体简" pitchFamily="2" charset="-122"/>
              <a:ea typeface="张海山锐线体简" pitchFamily="2" charset="-122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4044183" y="1877797"/>
            <a:ext cx="13666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400" dirty="0">
                <a:latin typeface="张海山锐线体简" pitchFamily="2" charset="-122"/>
                <a:ea typeface="张海山锐线体简" pitchFamily="2" charset="-122"/>
              </a:rPr>
              <a:t>Android</a:t>
            </a:r>
            <a:r>
              <a:rPr lang="ja-JP" altLang="en-US" sz="1400" dirty="0">
                <a:latin typeface="张海山锐线体简" pitchFamily="2" charset="-122"/>
                <a:ea typeface="张海山锐线体简" pitchFamily="2" charset="-122"/>
              </a:rPr>
              <a:t>の開発</a:t>
            </a:r>
            <a:endParaRPr lang="zh-CN" altLang="en-US" sz="1400" dirty="0">
              <a:latin typeface="张海山锐线体简" pitchFamily="2" charset="-122"/>
              <a:ea typeface="张海山锐线体简" pitchFamily="2" charset="-122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5474391" y="1512801"/>
            <a:ext cx="12578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400" dirty="0" smtClean="0">
                <a:latin typeface="张海山锐线体简" pitchFamily="2" charset="-122"/>
                <a:ea typeface="张海山锐线体简" pitchFamily="2" charset="-122"/>
              </a:rPr>
              <a:t>人工知能学ぶ</a:t>
            </a:r>
            <a:endParaRPr lang="zh-CN" altLang="en-US" sz="1400" dirty="0">
              <a:latin typeface="张海山锐线体简" pitchFamily="2" charset="-122"/>
              <a:ea typeface="张海山锐线体简" pitchFamily="2" charset="-122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6889971" y="2400847"/>
            <a:ext cx="1406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400" dirty="0" smtClean="0">
                <a:latin typeface="张海山锐线体简" pitchFamily="2" charset="-122"/>
                <a:ea typeface="张海山锐线体简" pitchFamily="2" charset="-122"/>
              </a:rPr>
              <a:t>成果物を作成</a:t>
            </a:r>
            <a:endParaRPr lang="zh-CN" altLang="en-US" sz="1400" dirty="0">
              <a:latin typeface="张海山锐线体简" pitchFamily="2" charset="-122"/>
              <a:ea typeface="张海山锐线体简" pitchFamily="2" charset="-122"/>
            </a:endParaRPr>
          </a:p>
        </p:txBody>
      </p:sp>
      <p:sp>
        <p:nvSpPr>
          <p:cNvPr id="73" name="矩形 72"/>
          <p:cNvSpPr/>
          <p:nvPr/>
        </p:nvSpPr>
        <p:spPr>
          <a:xfrm>
            <a:off x="1493937" y="4155926"/>
            <a:ext cx="61926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dirty="0">
                <a:latin typeface="张海山锐线体简" pitchFamily="2" charset="-122"/>
                <a:ea typeface="张海山锐线体简" pitchFamily="2" charset="-122"/>
              </a:rPr>
              <a:t>この</a:t>
            </a:r>
            <a:r>
              <a:rPr lang="en-US" altLang="ja-JP" dirty="0">
                <a:latin typeface="张海山锐线体简" pitchFamily="2" charset="-122"/>
                <a:ea typeface="张海山锐线体简" pitchFamily="2" charset="-122"/>
              </a:rPr>
              <a:t>3</a:t>
            </a:r>
            <a:r>
              <a:rPr lang="ja-JP" altLang="en-US" dirty="0">
                <a:latin typeface="张海山锐线体简" pitchFamily="2" charset="-122"/>
                <a:ea typeface="张海山锐线体简" pitchFamily="2" charset="-122"/>
              </a:rPr>
              <a:t>ヶ月間を大切にして自分を高めていきます</a:t>
            </a:r>
            <a:endParaRPr lang="zh-CN" altLang="en-US" dirty="0">
              <a:latin typeface="张海山锐线体简" pitchFamily="2" charset="-122"/>
              <a:ea typeface="张海山锐线体简" pitchFamily="2" charset="-122"/>
            </a:endParaRPr>
          </a:p>
        </p:txBody>
      </p:sp>
      <p:grpSp>
        <p:nvGrpSpPr>
          <p:cNvPr id="63" name="组合 59"/>
          <p:cNvGrpSpPr/>
          <p:nvPr/>
        </p:nvGrpSpPr>
        <p:grpSpPr>
          <a:xfrm>
            <a:off x="8280416" y="1702690"/>
            <a:ext cx="72000" cy="1656184"/>
            <a:chOff x="1140007" y="2301726"/>
            <a:chExt cx="72000" cy="1656184"/>
          </a:xfrm>
        </p:grpSpPr>
        <p:cxnSp>
          <p:nvCxnSpPr>
            <p:cNvPr id="64" name="直接连接符 33"/>
            <p:cNvCxnSpPr/>
            <p:nvPr/>
          </p:nvCxnSpPr>
          <p:spPr>
            <a:xfrm flipV="1">
              <a:off x="1168906" y="2355726"/>
              <a:ext cx="0" cy="160218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椭圆 36"/>
            <p:cNvSpPr/>
            <p:nvPr/>
          </p:nvSpPr>
          <p:spPr>
            <a:xfrm>
              <a:off x="1140007" y="2301726"/>
              <a:ext cx="72000" cy="72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2" name="TextBox 66"/>
          <p:cNvSpPr txBox="1"/>
          <p:nvPr/>
        </p:nvSpPr>
        <p:spPr>
          <a:xfrm>
            <a:off x="8316416" y="1584801"/>
            <a:ext cx="1307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400" dirty="0" smtClean="0">
                <a:latin typeface="张海山锐线体简" pitchFamily="2" charset="-122"/>
                <a:ea typeface="张海山锐线体简" pitchFamily="2" charset="-122"/>
              </a:rPr>
              <a:t>卒業</a:t>
            </a:r>
            <a:endParaRPr lang="zh-CN" altLang="en-US" sz="1400" dirty="0">
              <a:latin typeface="张海山锐线体简" pitchFamily="2" charset="-122"/>
              <a:ea typeface="张海山锐线体简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58785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2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 tmFilter="0, 0; .2, .5; .8, .5; 1, 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500" autoRev="1" fill="hold"/>
                                        <p:tgtEl>
                                          <p:spTgt spid="3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6" presetClass="emph" presetSubtype="0" repeatCount="2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1000" tmFilter="0, 0; .2, .5; .8, .5; 1, 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" dur="500" autoRev="1" fill="hold"/>
                                        <p:tgtEl>
                                          <p:spTgt spid="4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6" presetClass="emph" presetSubtype="0" repeatCount="2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1000" tmFilter="0, 0; .2, .5; .8, .5; 1, 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9" dur="500" autoRev="1" fill="hold"/>
                                        <p:tgtEl>
                                          <p:spTgt spid="5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6" presetClass="emph" presetSubtype="0" repeatCount="2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1000" tmFilter="0, 0; .2, .5; .8, .5; 1, 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0" dur="500" autoRev="1" fill="hold"/>
                                        <p:tgtEl>
                                          <p:spTgt spid="4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6" presetClass="emph" presetSubtype="0" repeatCount="2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1000" tmFilter="0, 0; .2, .5; .8, .5; 1, 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1" dur="500" autoRev="1" fill="hold"/>
                                        <p:tgtEl>
                                          <p:spTgt spid="4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/>
      <p:bldP spid="68" grpId="0"/>
      <p:bldP spid="69" grpId="0"/>
      <p:bldP spid="70" grpId="0"/>
      <p:bldP spid="71" grpId="0"/>
      <p:bldP spid="7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5526"/>
            <a:ext cx="9144000" cy="4032448"/>
          </a:xfrm>
          <a:prstGeom prst="rect">
            <a:avLst/>
          </a:prstGeom>
        </p:spPr>
      </p:pic>
      <p:grpSp>
        <p:nvGrpSpPr>
          <p:cNvPr id="8" name="组合 7"/>
          <p:cNvGrpSpPr/>
          <p:nvPr/>
        </p:nvGrpSpPr>
        <p:grpSpPr>
          <a:xfrm>
            <a:off x="2877562" y="1893308"/>
            <a:ext cx="3388877" cy="1309384"/>
            <a:chOff x="2877562" y="2108752"/>
            <a:chExt cx="3388877" cy="1309384"/>
          </a:xfrm>
        </p:grpSpPr>
        <p:sp>
          <p:nvSpPr>
            <p:cNvPr id="6" name="TextBox 5"/>
            <p:cNvSpPr txBox="1"/>
            <p:nvPr/>
          </p:nvSpPr>
          <p:spPr>
            <a:xfrm>
              <a:off x="3525634" y="2108752"/>
              <a:ext cx="255853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800" dirty="0" smtClean="0">
                  <a:solidFill>
                    <a:schemeClr val="bg1"/>
                  </a:solidFill>
                  <a:latin typeface="Impact" pitchFamily="34" charset="0"/>
                </a:rPr>
                <a:t>THANKS</a:t>
              </a:r>
              <a:endParaRPr lang="zh-CN" altLang="en-US" sz="4800" dirty="0">
                <a:solidFill>
                  <a:schemeClr val="bg1"/>
                </a:solidFill>
                <a:latin typeface="Impact" pitchFamily="34" charset="0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2877562" y="2987249"/>
              <a:ext cx="3388877" cy="4308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200" dirty="0" smtClean="0">
                  <a:solidFill>
                    <a:schemeClr val="bg1"/>
                  </a:solidFill>
                  <a:latin typeface="张海山锐线体简" pitchFamily="2" charset="-122"/>
                  <a:ea typeface="张海山锐线体简" pitchFamily="2" charset="-122"/>
                </a:rPr>
                <a:t>    I </a:t>
              </a:r>
              <a:r>
                <a:rPr lang="en-US" altLang="zh-CN" sz="2200" dirty="0">
                  <a:solidFill>
                    <a:schemeClr val="bg1"/>
                  </a:solidFill>
                  <a:latin typeface="张海山锐线体简" pitchFamily="2" charset="-122"/>
                  <a:ea typeface="张海山锐线体简" pitchFamily="2" charset="-122"/>
                </a:rPr>
                <a:t>will </a:t>
              </a:r>
              <a:r>
                <a:rPr lang="en-US" altLang="zh-CN" sz="2200" dirty="0" smtClean="0">
                  <a:solidFill>
                    <a:schemeClr val="bg1"/>
                  </a:solidFill>
                  <a:latin typeface="张海山锐线体简" pitchFamily="2" charset="-122"/>
                  <a:ea typeface="张海山锐线体简" pitchFamily="2" charset="-122"/>
                </a:rPr>
                <a:t>do my best</a:t>
              </a:r>
              <a:r>
                <a:rPr lang="zh-CN" altLang="en-US" sz="2200" dirty="0" smtClean="0">
                  <a:solidFill>
                    <a:schemeClr val="bg1"/>
                  </a:solidFill>
                  <a:latin typeface="张海山锐线体简" pitchFamily="2" charset="-122"/>
                  <a:ea typeface="张海山锐线体简" pitchFamily="2" charset="-122"/>
                </a:rPr>
                <a:t>！</a:t>
              </a:r>
              <a:endParaRPr lang="zh-CN" altLang="en-US" sz="2200" dirty="0">
                <a:solidFill>
                  <a:schemeClr val="bg1"/>
                </a:solidFill>
                <a:latin typeface="张海山锐线体简" pitchFamily="2" charset="-122"/>
                <a:ea typeface="张海山锐线体简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42965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E1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7340" y="195486"/>
            <a:ext cx="6309320" cy="4731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557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"/>
    </mc:Choice>
    <mc:Fallback xmlns="">
      <p:transition spd="slow" advTm="2000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4067944" y="3470666"/>
            <a:ext cx="2808312" cy="576064"/>
          </a:xfrm>
          <a:prstGeom prst="rect">
            <a:avLst/>
          </a:prstGeom>
          <a:solidFill>
            <a:srgbClr val="EFCC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 smtClean="0"/>
              <a:t>情報技術</a:t>
            </a:r>
            <a:endParaRPr lang="zh-CN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2267744" y="2691085"/>
            <a:ext cx="2808312" cy="576064"/>
          </a:xfrm>
          <a:prstGeom prst="rect">
            <a:avLst/>
          </a:prstGeom>
          <a:solidFill>
            <a:srgbClr val="EFCC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/>
              <a:t>中国の大連</a:t>
            </a:r>
            <a:endParaRPr lang="zh-CN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4067944" y="1913594"/>
            <a:ext cx="2808312" cy="576064"/>
          </a:xfrm>
          <a:prstGeom prst="rect">
            <a:avLst/>
          </a:prstGeom>
          <a:solidFill>
            <a:srgbClr val="EFCC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 smtClean="0"/>
              <a:t>二十一歳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2267744" y="1134013"/>
            <a:ext cx="2808312" cy="576064"/>
          </a:xfrm>
          <a:prstGeom prst="rect">
            <a:avLst/>
          </a:prstGeom>
          <a:solidFill>
            <a:srgbClr val="EFCC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 smtClean="0"/>
              <a:t>尹鴻濤</a:t>
            </a:r>
            <a:r>
              <a:rPr lang="en-US" altLang="ja-JP" dirty="0" smtClean="0"/>
              <a:t>(</a:t>
            </a:r>
            <a:r>
              <a:rPr lang="ja-JP" altLang="en-US" dirty="0" smtClean="0"/>
              <a:t>イン　コウトウ</a:t>
            </a:r>
            <a:r>
              <a:rPr lang="en-US" altLang="ja-JP" dirty="0" smtClean="0"/>
              <a:t>)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3923928" y="1037325"/>
            <a:ext cx="13681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400" dirty="0" smtClean="0"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名前</a:t>
            </a:r>
            <a:endParaRPr lang="zh-CN" altLang="en-US" sz="4400" dirty="0">
              <a:latin typeface="张海山锐线体简" panose="02000000000000000000" pitchFamily="2" charset="-122"/>
              <a:ea typeface="张海山锐线体简" panose="02000000000000000000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923928" y="1812829"/>
            <a:ext cx="13681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400" dirty="0" smtClean="0"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年齢</a:t>
            </a:r>
            <a:endParaRPr lang="zh-CN" altLang="en-US" sz="4400" dirty="0">
              <a:latin typeface="张海山锐线体简" panose="02000000000000000000" pitchFamily="2" charset="-122"/>
              <a:ea typeface="张海山锐线体简" panose="02000000000000000000" pitchFamily="2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923928" y="2588333"/>
            <a:ext cx="13681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400"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出身</a:t>
            </a:r>
            <a:endParaRPr lang="zh-CN" altLang="en-US" sz="4400" dirty="0">
              <a:latin typeface="张海山锐线体简" panose="02000000000000000000" pitchFamily="2" charset="-122"/>
              <a:ea typeface="张海山锐线体简" panose="02000000000000000000" pitchFamily="2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923928" y="3363838"/>
            <a:ext cx="13681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400" dirty="0" smtClean="0"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専攻</a:t>
            </a:r>
            <a:endParaRPr lang="zh-CN" altLang="en-US" sz="4400" dirty="0">
              <a:latin typeface="张海山锐线体简" panose="02000000000000000000" pitchFamily="2" charset="-122"/>
              <a:ea typeface="张海山锐线体简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009196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-4.5679E-6 L -0.33472 -4.5679E-6 " pathEditMode="relative" rAng="0" ptsTypes="AA">
                                      <p:cBhvr>
                                        <p:cTn id="6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736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-4.93827E-7 L 0.32674 -4.93827E-7 " pathEditMode="relative" rAng="0" ptsTypes="AA">
                                      <p:cBhvr>
                                        <p:cTn id="11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337" y="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22" presetClass="entr" presetSubtype="2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-4.5679E-6 L -0.33472 -4.5679E-6 " pathEditMode="relative" rAng="0" ptsTypes="AA">
                                      <p:cBhvr>
                                        <p:cTn id="16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736" y="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-3.7037E-6 L 0.32674 -3.7037E-6 " pathEditMode="relative" rAng="0" ptsTypes="AA">
                                      <p:cBhvr>
                                        <p:cTn id="21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337" y="0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22" presetClass="entr" presetSubtype="2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7" grpId="0" animBg="1"/>
      <p:bldP spid="6" grpId="0"/>
      <p:bldP spid="10" grpId="0"/>
      <p:bldP spid="11" grpId="0"/>
      <p:bldP spid="1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391982" y="462650"/>
            <a:ext cx="3744415" cy="2016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007603" y="2664785"/>
            <a:ext cx="7128793" cy="2016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 smtClean="0"/>
              <a:t>お</a:t>
            </a:r>
            <a:endParaRPr lang="zh-CN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193672" y="2934121"/>
            <a:ext cx="337228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 smtClean="0">
                <a:latin typeface="张海山锐线体简" pitchFamily="2" charset="-122"/>
                <a:ea typeface="张海山锐线体简" pitchFamily="2" charset="-122"/>
              </a:rPr>
              <a:t>ジョギングの経歴</a:t>
            </a:r>
            <a:r>
              <a:rPr lang="zh-CN" altLang="en-US" dirty="0" smtClean="0">
                <a:latin typeface="张海山锐线体简" pitchFamily="2" charset="-122"/>
                <a:ea typeface="张海山锐线体简" pitchFamily="2" charset="-122"/>
              </a:rPr>
              <a:t>：</a:t>
            </a:r>
            <a:endParaRPr lang="en-US" altLang="zh-CN" dirty="0" smtClean="0">
              <a:latin typeface="张海山锐线体简" pitchFamily="2" charset="-122"/>
              <a:ea typeface="张海山锐线体简" pitchFamily="2" charset="-122"/>
            </a:endParaRPr>
          </a:p>
          <a:p>
            <a:endParaRPr lang="en-US" altLang="zh-CN" dirty="0">
              <a:latin typeface="张海山锐线体简" pitchFamily="2" charset="-122"/>
              <a:ea typeface="张海山锐线体简" pitchFamily="2" charset="-122"/>
            </a:endParaRPr>
          </a:p>
          <a:p>
            <a:r>
              <a:rPr lang="ja-JP" altLang="en-US" dirty="0">
                <a:latin typeface="张海山锐线体简" pitchFamily="2" charset="-122"/>
                <a:ea typeface="张海山锐线体简" pitchFamily="2" charset="-122"/>
              </a:rPr>
              <a:t>日本に来た当初は</a:t>
            </a:r>
            <a:r>
              <a:rPr lang="en-US" altLang="ja-JP" dirty="0">
                <a:latin typeface="张海山锐线体简" pitchFamily="2" charset="-122"/>
                <a:ea typeface="张海山锐线体简" pitchFamily="2" charset="-122"/>
              </a:rPr>
              <a:t>2km</a:t>
            </a:r>
            <a:r>
              <a:rPr lang="ja-JP" altLang="en-US" dirty="0">
                <a:latin typeface="张海山锐线体简" pitchFamily="2" charset="-122"/>
                <a:ea typeface="张海山锐线体简" pitchFamily="2" charset="-122"/>
              </a:rPr>
              <a:t>程度の距離だったが、今は</a:t>
            </a:r>
            <a:r>
              <a:rPr lang="en-US" altLang="ja-JP" dirty="0">
                <a:latin typeface="张海山锐线体简" pitchFamily="2" charset="-122"/>
                <a:ea typeface="张海山锐线体简" pitchFamily="2" charset="-122"/>
              </a:rPr>
              <a:t>5 km</a:t>
            </a:r>
            <a:r>
              <a:rPr lang="ja-JP" altLang="en-US" dirty="0">
                <a:latin typeface="张海山锐线体简" pitchFamily="2" charset="-122"/>
                <a:ea typeface="张海山锐线体简" pitchFamily="2" charset="-122"/>
              </a:rPr>
              <a:t>を突破しようとしている。</a:t>
            </a:r>
            <a:endParaRPr lang="zh-CN" altLang="en-US" dirty="0">
              <a:latin typeface="张海山锐线体简" pitchFamily="2" charset="-122"/>
              <a:ea typeface="张海山锐线体简" pitchFamily="2" charset="-12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664437" y="731986"/>
            <a:ext cx="319950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>
                <a:latin typeface="张海山锐线体简" pitchFamily="2" charset="-122"/>
                <a:ea typeface="张海山锐线体简" pitchFamily="2" charset="-122"/>
              </a:rPr>
              <a:t>座右銘</a:t>
            </a:r>
            <a:r>
              <a:rPr lang="zh-CN" altLang="en-US" dirty="0" smtClean="0">
                <a:latin typeface="张海山锐线体简" pitchFamily="2" charset="-122"/>
                <a:ea typeface="张海山锐线体简" pitchFamily="2" charset="-122"/>
              </a:rPr>
              <a:t>：</a:t>
            </a:r>
            <a:r>
              <a:rPr lang="en-US" altLang="zh-CN" dirty="0" smtClean="0">
                <a:latin typeface="张海山锐线体简" pitchFamily="2" charset="-122"/>
                <a:ea typeface="张海山锐线体简" pitchFamily="2" charset="-122"/>
              </a:rPr>
              <a:t>Never give it up</a:t>
            </a:r>
          </a:p>
          <a:p>
            <a:endParaRPr lang="en-US" altLang="zh-CN" dirty="0" smtClean="0">
              <a:latin typeface="张海山锐线体简" pitchFamily="2" charset="-122"/>
              <a:ea typeface="张海山锐线体简" pitchFamily="2" charset="-122"/>
            </a:endParaRPr>
          </a:p>
          <a:p>
            <a:r>
              <a:rPr lang="ja-JP" altLang="en-US" dirty="0">
                <a:latin typeface="张海山锐线体简" pitchFamily="2" charset="-122"/>
                <a:ea typeface="张海山锐线体简" pitchFamily="2" charset="-122"/>
              </a:rPr>
              <a:t>趣味</a:t>
            </a:r>
            <a:r>
              <a:rPr lang="zh-CN" altLang="en-US" dirty="0" smtClean="0">
                <a:latin typeface="张海山锐线体简" pitchFamily="2" charset="-122"/>
                <a:ea typeface="张海山锐线体简" pitchFamily="2" charset="-122"/>
              </a:rPr>
              <a:t>：</a:t>
            </a:r>
            <a:r>
              <a:rPr lang="en-US" altLang="zh-CN" dirty="0" smtClean="0">
                <a:latin typeface="张海山锐线体简" pitchFamily="2" charset="-122"/>
                <a:ea typeface="张海山锐线体简" pitchFamily="2" charset="-122"/>
              </a:rPr>
              <a:t>Game </a:t>
            </a:r>
            <a:r>
              <a:rPr lang="en-US" altLang="ja-JP" dirty="0" smtClean="0">
                <a:latin typeface="张海山锐线体简" pitchFamily="2" charset="-122"/>
                <a:ea typeface="张海山锐线体简" pitchFamily="2" charset="-122"/>
              </a:rPr>
              <a:t>anime</a:t>
            </a:r>
            <a:r>
              <a:rPr lang="ja-JP" altLang="en-US" dirty="0">
                <a:latin typeface="张海山锐线体简" pitchFamily="2" charset="-122"/>
                <a:ea typeface="张海山锐线体简" pitchFamily="2" charset="-122"/>
              </a:rPr>
              <a:t> </a:t>
            </a:r>
            <a:r>
              <a:rPr lang="en-US" altLang="zh-CN" dirty="0" smtClean="0">
                <a:latin typeface="张海山锐线体简" pitchFamily="2" charset="-122"/>
                <a:ea typeface="张海山锐线体简" pitchFamily="2" charset="-122"/>
              </a:rPr>
              <a:t>jogging</a:t>
            </a:r>
          </a:p>
          <a:p>
            <a:endParaRPr lang="en-US" altLang="zh-CN" dirty="0" smtClean="0">
              <a:latin typeface="张海山锐线体简" pitchFamily="2" charset="-122"/>
              <a:ea typeface="张海山锐线体简" pitchFamily="2" charset="-122"/>
            </a:endParaRPr>
          </a:p>
          <a:p>
            <a:r>
              <a:rPr lang="zh-CN" altLang="en-US" dirty="0" smtClean="0">
                <a:latin typeface="张海山锐线体简" pitchFamily="2" charset="-122"/>
                <a:ea typeface="张海山锐线体简" pitchFamily="2" charset="-122"/>
              </a:rPr>
              <a:t>性格：</a:t>
            </a:r>
            <a:r>
              <a:rPr lang="en-US" altLang="zh-CN" dirty="0" smtClean="0">
                <a:latin typeface="张海山锐线体简" pitchFamily="2" charset="-122"/>
                <a:ea typeface="张海山锐线体简" pitchFamily="2" charset="-122"/>
              </a:rPr>
              <a:t>optimistic  positive</a:t>
            </a:r>
            <a:endParaRPr lang="zh-CN" altLang="en-US" dirty="0">
              <a:latin typeface="张海山锐线体简" pitchFamily="2" charset="-122"/>
              <a:ea typeface="张海山锐线体简" pitchFamily="2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080" y="2664784"/>
            <a:ext cx="1584176" cy="2016001"/>
          </a:xfrm>
          <a:prstGeom prst="rect">
            <a:avLst/>
          </a:prstGeom>
        </p:spPr>
      </p:pic>
      <p:pic>
        <p:nvPicPr>
          <p:cNvPr id="1027" name="Picture 3" descr="https://gss2.bdstatic.com/9fo3dSag_xI4khGkpoWK1HF6hhy/baike/c0%3Dbaike272%2C5%2C5%2C272%2C90/sign=41956e3d0423dd54357eaf3ab060d8bb/c8177f3e6709c93dfa491cae923df8dcd100542b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603" y="462650"/>
            <a:ext cx="3384378" cy="2016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652781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8" grpId="0"/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3" name="Picture 5" descr="https://gss0.bdstatic.com/94o3dSag_xI4khGkpoWK1HF6hhy/baike/crop%3D0%2C1%2C770%2C508%3Bc0%3Dbaike92%2C5%2C5%2C92%2C30/sign=21cec028db43ad4bb2611c80bf32769e/a8773912b31bb05100e48ea53c7adab44bede07f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222"/>
          <a:stretch/>
        </p:blipFill>
        <p:spPr bwMode="auto">
          <a:xfrm>
            <a:off x="1331640" y="855368"/>
            <a:ext cx="6768752" cy="4169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https://gss1.bdstatic.com/9vo3dSag_xI4khGkpoWK1HF6hhy/baike/c0%3Dbaike150%2C5%2C5%2C150%2C50/sign=bd213fec8e0a19d8df0e8c575293e9ee/d53f8794a4c27d1ea3855d9915d5ad6edcc438cf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58" r="15579" b="12909"/>
          <a:stretch/>
        </p:blipFill>
        <p:spPr bwMode="auto">
          <a:xfrm>
            <a:off x="1331640" y="855368"/>
            <a:ext cx="6768752" cy="4169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-180528" y="257037"/>
            <a:ext cx="38164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800" dirty="0" smtClean="0">
                <a:latin typeface="Arial Black" pitchFamily="34" charset="0"/>
              </a:rPr>
              <a:t>私の故郷（大連）</a:t>
            </a:r>
            <a:endParaRPr lang="zh-CN" altLang="en-US" sz="2800" dirty="0">
              <a:latin typeface="Arial Black" pitchFamily="34" charset="0"/>
            </a:endParaRPr>
          </a:p>
        </p:txBody>
      </p:sp>
      <p:pic>
        <p:nvPicPr>
          <p:cNvPr id="1034" name="Picture 10" descr="https://n.sinaimg.cn/sinacn22/77/w1500h977/20181001/91f0-hktxqah2986129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657"/>
          <a:stretch/>
        </p:blipFill>
        <p:spPr bwMode="auto">
          <a:xfrm>
            <a:off x="1331640" y="843558"/>
            <a:ext cx="6768752" cy="4169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http://zqb.cyol.com/images/1433889797697_1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843558"/>
            <a:ext cx="6768752" cy="4169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166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20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20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7" descr="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586539" y="411510"/>
            <a:ext cx="7868595" cy="4845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026" name="Picture 2" descr="å¤å¾è¯¦è§£æä½ åå®ç¾å¹´èââèç®åäº¬ç¤é¸­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2" t="20982" r="879" b="9717"/>
          <a:stretch/>
        </p:blipFill>
        <p:spPr bwMode="auto">
          <a:xfrm>
            <a:off x="3122287" y="814827"/>
            <a:ext cx="1762361" cy="188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r.sinaimg.cn/large/article/9fa928673897b089468400d7083c36d3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53" b="442"/>
          <a:stretch/>
        </p:blipFill>
        <p:spPr bwMode="auto">
          <a:xfrm>
            <a:off x="7022682" y="814827"/>
            <a:ext cx="1762361" cy="188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ttps://pic3.zhimg.com/80/v2-98b7426e7e553cfa89122924d1d47689_hd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82" b="6732"/>
          <a:stretch/>
        </p:blipFill>
        <p:spPr bwMode="auto">
          <a:xfrm>
            <a:off x="5076698" y="814827"/>
            <a:ext cx="1753934" cy="188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pic1.zhimg.com/80/v2-a2463115f62c225db0cedbfd39c98736_hd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2287" y="2961703"/>
            <a:ext cx="2526022" cy="1561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s://pic2.zhimg.com/80/v2-dd96a38179fde6d3035539604eec5bad_hd.jp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1" b="21639"/>
          <a:stretch/>
        </p:blipFill>
        <p:spPr bwMode="auto">
          <a:xfrm>
            <a:off x="6012160" y="2931790"/>
            <a:ext cx="2787606" cy="1561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"/>
          <p:cNvSpPr txBox="1"/>
          <p:nvPr/>
        </p:nvSpPr>
        <p:spPr>
          <a:xfrm rot="21073137">
            <a:off x="-1236220" y="123478"/>
            <a:ext cx="381642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000" dirty="0" smtClean="0">
                <a:latin typeface="Arial Black" pitchFamily="34" charset="0"/>
              </a:rPr>
              <a:t>好</a:t>
            </a:r>
            <a:endParaRPr lang="en-US" altLang="ja-JP" sz="2000" dirty="0" smtClean="0">
              <a:latin typeface="Arial Black" pitchFamily="34" charset="0"/>
            </a:endParaRPr>
          </a:p>
          <a:p>
            <a:pPr algn="ctr"/>
            <a:r>
              <a:rPr lang="ja-JP" altLang="en-US" sz="2000" dirty="0" smtClean="0">
                <a:latin typeface="Arial Black" pitchFamily="34" charset="0"/>
              </a:rPr>
              <a:t>き</a:t>
            </a:r>
            <a:endParaRPr lang="en-US" altLang="ja-JP" sz="2000" dirty="0" smtClean="0">
              <a:latin typeface="Arial Black" pitchFamily="34" charset="0"/>
            </a:endParaRPr>
          </a:p>
          <a:p>
            <a:pPr algn="ctr"/>
            <a:r>
              <a:rPr lang="ja-JP" altLang="en-US" sz="2000" dirty="0" smtClean="0">
                <a:latin typeface="Arial Black" pitchFamily="34" charset="0"/>
              </a:rPr>
              <a:t>な</a:t>
            </a:r>
            <a:endParaRPr lang="en-US" altLang="ja-JP" sz="2000" dirty="0" smtClean="0">
              <a:latin typeface="Arial Black" pitchFamily="34" charset="0"/>
            </a:endParaRPr>
          </a:p>
          <a:p>
            <a:pPr algn="ctr"/>
            <a:r>
              <a:rPr lang="ja-JP" altLang="en-US" sz="2000" dirty="0" smtClean="0">
                <a:latin typeface="Arial Black" pitchFamily="34" charset="0"/>
              </a:rPr>
              <a:t>食</a:t>
            </a:r>
            <a:endParaRPr lang="en-US" altLang="ja-JP" sz="2000" dirty="0" smtClean="0">
              <a:latin typeface="Arial Black" pitchFamily="34" charset="0"/>
            </a:endParaRPr>
          </a:p>
          <a:p>
            <a:pPr algn="ctr"/>
            <a:r>
              <a:rPr lang="ja-JP" altLang="en-US" sz="2000" dirty="0" smtClean="0">
                <a:latin typeface="Arial Black" pitchFamily="34" charset="0"/>
              </a:rPr>
              <a:t>べ</a:t>
            </a:r>
            <a:endParaRPr lang="en-US" altLang="ja-JP" sz="2000" dirty="0" smtClean="0">
              <a:latin typeface="Arial Black" pitchFamily="34" charset="0"/>
            </a:endParaRPr>
          </a:p>
          <a:p>
            <a:pPr algn="ctr"/>
            <a:r>
              <a:rPr lang="ja-JP" altLang="en-US" sz="2000" dirty="0" smtClean="0">
                <a:latin typeface="Arial Black" pitchFamily="34" charset="0"/>
              </a:rPr>
              <a:t>物</a:t>
            </a:r>
            <a:endParaRPr lang="zh-CN" altLang="en-US" sz="2000" dirty="0">
              <a:latin typeface="Arial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5885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63600" y="451041"/>
            <a:ext cx="38164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800" dirty="0">
                <a:latin typeface="Arial Black" pitchFamily="34" charset="0"/>
              </a:rPr>
              <a:t>日本で撮った写真</a:t>
            </a:r>
            <a:endParaRPr lang="zh-CN" altLang="en-US" sz="2800" dirty="0">
              <a:latin typeface="Arial Black" pitchFamily="34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475468" y="1113216"/>
            <a:ext cx="619268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ja-JP" altLang="en-US" sz="2000" dirty="0" smtClean="0">
                <a:latin typeface="张海山锐线体简" pitchFamily="2" charset="-122"/>
                <a:ea typeface="张海山锐线体简" pitchFamily="2" charset="-122"/>
              </a:rPr>
              <a:t>百　聞　は　一　見　に　し　か　ず</a:t>
            </a:r>
            <a:endParaRPr lang="zh-CN" altLang="en-US" sz="2000" dirty="0">
              <a:latin typeface="张海山锐线体简" pitchFamily="2" charset="-122"/>
              <a:ea typeface="张海山锐线体简" pitchFamily="2" charset="-122"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95" y="1737627"/>
            <a:ext cx="2457873" cy="3277164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8015" y="1737627"/>
            <a:ext cx="2457873" cy="3277164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4" t="3647" r="32749"/>
          <a:stretch/>
        </p:blipFill>
        <p:spPr>
          <a:xfrm>
            <a:off x="5796136" y="1751311"/>
            <a:ext cx="2808313" cy="3249795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745" y="1721463"/>
            <a:ext cx="2462171" cy="3282895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419" y="1751311"/>
            <a:ext cx="2800757" cy="3263480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8730" y="1725970"/>
            <a:ext cx="2462171" cy="3282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277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7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57653" y="437084"/>
            <a:ext cx="62286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latin typeface="Arial Black" pitchFamily="34" charset="0"/>
              </a:rPr>
              <a:t>My </a:t>
            </a:r>
            <a:r>
              <a:rPr lang="en-US" altLang="zh-CN" sz="2800" dirty="0" err="1" smtClean="0">
                <a:latin typeface="Arial Black" pitchFamily="34" charset="0"/>
              </a:rPr>
              <a:t>Favourite</a:t>
            </a:r>
            <a:r>
              <a:rPr lang="en-US" altLang="zh-CN" sz="2800" dirty="0" smtClean="0">
                <a:latin typeface="Arial Black" pitchFamily="34" charset="0"/>
              </a:rPr>
              <a:t> Games</a:t>
            </a:r>
            <a:endParaRPr lang="zh-CN" altLang="en-US" sz="2800" dirty="0">
              <a:latin typeface="Arial Black" pitchFamily="34" charset="0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6418911" y="1461441"/>
            <a:ext cx="2534867" cy="2325404"/>
            <a:chOff x="971600" y="1851670"/>
            <a:chExt cx="2160240" cy="2882414"/>
          </a:xfrm>
        </p:grpSpPr>
        <p:sp>
          <p:nvSpPr>
            <p:cNvPr id="8" name="矩形 7"/>
            <p:cNvSpPr/>
            <p:nvPr/>
          </p:nvSpPr>
          <p:spPr>
            <a:xfrm>
              <a:off x="971600" y="1851670"/>
              <a:ext cx="2160240" cy="28824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矩形 55"/>
            <p:cNvSpPr/>
            <p:nvPr/>
          </p:nvSpPr>
          <p:spPr>
            <a:xfrm>
              <a:off x="971600" y="3509556"/>
              <a:ext cx="2160240" cy="11444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endParaRPr lang="en-US" altLang="ja-JP" dirty="0" smtClean="0"/>
            </a:p>
            <a:p>
              <a:pPr algn="ctr"/>
              <a:endParaRPr lang="en-US" altLang="ja-JP" dirty="0" smtClean="0"/>
            </a:p>
            <a:p>
              <a:pPr algn="ctr"/>
              <a:r>
                <a:rPr lang="ja-JP" altLang="en-US" dirty="0" smtClean="0"/>
                <a:t>モンスターハンター</a:t>
              </a:r>
              <a:endParaRPr lang="zh-CN" altLang="en-US" dirty="0">
                <a:latin typeface="张海山锐线体简" pitchFamily="2" charset="-122"/>
                <a:ea typeface="张海山锐线体简" pitchFamily="2" charset="-122"/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174303" y="1491630"/>
            <a:ext cx="3062945" cy="2304256"/>
            <a:chOff x="3491880" y="1416684"/>
            <a:chExt cx="2160241" cy="2882414"/>
          </a:xfrm>
        </p:grpSpPr>
        <p:sp>
          <p:nvSpPr>
            <p:cNvPr id="63" name="矩形 62"/>
            <p:cNvSpPr/>
            <p:nvPr/>
          </p:nvSpPr>
          <p:spPr>
            <a:xfrm>
              <a:off x="3491881" y="1416684"/>
              <a:ext cx="2160240" cy="28824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矩形 63"/>
            <p:cNvSpPr/>
            <p:nvPr/>
          </p:nvSpPr>
          <p:spPr>
            <a:xfrm>
              <a:off x="3491880" y="3074570"/>
              <a:ext cx="2160240" cy="10870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endParaRPr lang="en-US" altLang="zh-CN" b="1" dirty="0" smtClean="0">
                <a:latin typeface="张海山锐线体简" pitchFamily="2" charset="-122"/>
                <a:ea typeface="张海山锐线体简" pitchFamily="2" charset="-122"/>
              </a:endParaRPr>
            </a:p>
            <a:p>
              <a:pPr algn="ctr"/>
              <a:endParaRPr lang="en-US" altLang="zh-CN" b="1" dirty="0" smtClean="0">
                <a:latin typeface="张海山锐线体简" pitchFamily="2" charset="-122"/>
                <a:ea typeface="张海山锐线体简" pitchFamily="2" charset="-122"/>
              </a:endParaRPr>
            </a:p>
            <a:p>
              <a:pPr algn="ctr"/>
              <a:r>
                <a:rPr lang="en-US" altLang="zh-CN" b="1" dirty="0" smtClean="0">
                  <a:latin typeface="张海山锐线体简" pitchFamily="2" charset="-122"/>
                  <a:ea typeface="张海山锐线体简" pitchFamily="2" charset="-122"/>
                </a:rPr>
                <a:t>PUBG</a:t>
              </a:r>
              <a:endParaRPr lang="zh-CN" altLang="en-US" b="1" dirty="0">
                <a:latin typeface="张海山锐线体简" pitchFamily="2" charset="-122"/>
                <a:ea typeface="张海山锐线体简" pitchFamily="2" charset="-122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3517331" y="1461441"/>
            <a:ext cx="2722849" cy="2334445"/>
            <a:chOff x="6038736" y="1888649"/>
            <a:chExt cx="2160240" cy="2882414"/>
          </a:xfrm>
        </p:grpSpPr>
        <p:sp>
          <p:nvSpPr>
            <p:cNvPr id="72" name="矩形 71"/>
            <p:cNvSpPr/>
            <p:nvPr/>
          </p:nvSpPr>
          <p:spPr>
            <a:xfrm>
              <a:off x="6038736" y="1888649"/>
              <a:ext cx="2160240" cy="28824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矩形 73"/>
            <p:cNvSpPr/>
            <p:nvPr/>
          </p:nvSpPr>
          <p:spPr>
            <a:xfrm>
              <a:off x="6038736" y="3504982"/>
              <a:ext cx="2160240" cy="115955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endParaRPr lang="en-US" altLang="ja-JP" dirty="0" smtClean="0"/>
            </a:p>
            <a:p>
              <a:pPr algn="ctr"/>
              <a:endParaRPr lang="en-US" altLang="ja-JP" dirty="0" smtClean="0"/>
            </a:p>
            <a:p>
              <a:pPr algn="ctr"/>
              <a:r>
                <a:rPr lang="en-US" altLang="ja-JP" dirty="0" smtClean="0"/>
                <a:t>League </a:t>
              </a:r>
              <a:r>
                <a:rPr lang="en-US" altLang="ja-JP" dirty="0"/>
                <a:t>of Legends</a:t>
              </a:r>
              <a:endParaRPr lang="zh-CN" altLang="en-US" dirty="0"/>
            </a:p>
          </p:txBody>
        </p:sp>
      </p:grpSp>
      <p:pic>
        <p:nvPicPr>
          <p:cNvPr id="1028" name="Picture 4" descr="https://gss0.bdstatic.com/-4o3dSag_xI4khGkpoWK1HF6hhy/baike/c0%3Dbaike92%2C5%2C5%2C92%2C30/sign=81eed71b5bda81cb5aeb8b9f330fbb73/91529822720e0cf3fb4a71140046f21fbf09aa9b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0981" y="1884444"/>
            <a:ext cx="2250726" cy="1289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ç»å°æ±ç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04" t="4181" r="6322"/>
          <a:stretch/>
        </p:blipFill>
        <p:spPr bwMode="auto">
          <a:xfrm>
            <a:off x="417204" y="1651422"/>
            <a:ext cx="2577142" cy="1568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://dl.garenanow.com/lol/loltw/web/news/images/119/1_9278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9425" y="2087842"/>
            <a:ext cx="2722339" cy="1072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4" name="组合 32"/>
          <p:cNvGrpSpPr/>
          <p:nvPr/>
        </p:nvGrpSpPr>
        <p:grpSpPr>
          <a:xfrm>
            <a:off x="245337" y="1461441"/>
            <a:ext cx="3062945" cy="2334445"/>
            <a:chOff x="3491880" y="1416684"/>
            <a:chExt cx="2160241" cy="2882414"/>
          </a:xfrm>
        </p:grpSpPr>
        <p:sp>
          <p:nvSpPr>
            <p:cNvPr id="25" name="矩形 62"/>
            <p:cNvSpPr/>
            <p:nvPr/>
          </p:nvSpPr>
          <p:spPr>
            <a:xfrm>
              <a:off x="3491881" y="1416684"/>
              <a:ext cx="2160240" cy="28824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63"/>
            <p:cNvSpPr/>
            <p:nvPr/>
          </p:nvSpPr>
          <p:spPr>
            <a:xfrm>
              <a:off x="3491880" y="3074570"/>
              <a:ext cx="2160240" cy="10870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endParaRPr lang="en-US" altLang="zh-CN" b="1" dirty="0" smtClean="0">
                <a:latin typeface="张海山锐线体简" pitchFamily="2" charset="-122"/>
                <a:ea typeface="张海山锐线体简" pitchFamily="2" charset="-122"/>
              </a:endParaRPr>
            </a:p>
            <a:p>
              <a:pPr algn="ctr"/>
              <a:endParaRPr lang="en-US" altLang="zh-CN" b="1" dirty="0" smtClean="0">
                <a:latin typeface="张海山锐线体简" pitchFamily="2" charset="-122"/>
                <a:ea typeface="张海山锐线体简" pitchFamily="2" charset="-122"/>
              </a:endParaRPr>
            </a:p>
            <a:p>
              <a:pPr algn="ctr"/>
              <a:r>
                <a:rPr lang="en-US" altLang="zh-CN" b="1" dirty="0" smtClean="0">
                  <a:latin typeface="张海山锐线体简" pitchFamily="2" charset="-122"/>
                  <a:ea typeface="张海山锐线体简" pitchFamily="2" charset="-122"/>
                </a:rPr>
                <a:t>PUBG</a:t>
              </a:r>
              <a:endParaRPr lang="zh-CN" altLang="en-US" b="1" dirty="0">
                <a:latin typeface="张海山锐线体简" pitchFamily="2" charset="-122"/>
                <a:ea typeface="张海山锐线体简" pitchFamily="2" charset="-122"/>
              </a:endParaRPr>
            </a:p>
          </p:txBody>
        </p:sp>
      </p:grpSp>
      <p:pic>
        <p:nvPicPr>
          <p:cNvPr id="27" name="Picture 6" descr="ç»å°æ±ç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04" t="4181" r="6322"/>
          <a:stretch/>
        </p:blipFill>
        <p:spPr bwMode="auto">
          <a:xfrm>
            <a:off x="439255" y="1672356"/>
            <a:ext cx="2577142" cy="1568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8497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68113" y="205779"/>
            <a:ext cx="62286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latin typeface="Arial Black" pitchFamily="34" charset="0"/>
              </a:rPr>
              <a:t>My </a:t>
            </a:r>
            <a:r>
              <a:rPr lang="en-US" altLang="zh-CN" sz="2800" dirty="0" err="1" smtClean="0">
                <a:latin typeface="Arial Black" pitchFamily="34" charset="0"/>
              </a:rPr>
              <a:t>Favourite</a:t>
            </a:r>
            <a:r>
              <a:rPr lang="en-US" altLang="zh-CN" sz="2800" dirty="0" smtClean="0">
                <a:latin typeface="Arial Black" pitchFamily="34" charset="0"/>
              </a:rPr>
              <a:t> Anime</a:t>
            </a:r>
            <a:endParaRPr lang="zh-CN" altLang="en-US" sz="2800" dirty="0">
              <a:latin typeface="Arial Black" pitchFamily="34" charset="0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6462209" y="1851670"/>
            <a:ext cx="2448272" cy="2258171"/>
            <a:chOff x="971600" y="1851670"/>
            <a:chExt cx="2160240" cy="2882414"/>
          </a:xfrm>
        </p:grpSpPr>
        <p:sp>
          <p:nvSpPr>
            <p:cNvPr id="8" name="矩形 7"/>
            <p:cNvSpPr/>
            <p:nvPr/>
          </p:nvSpPr>
          <p:spPr>
            <a:xfrm>
              <a:off x="971600" y="1851670"/>
              <a:ext cx="2160240" cy="28824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矩形 55"/>
            <p:cNvSpPr/>
            <p:nvPr/>
          </p:nvSpPr>
          <p:spPr>
            <a:xfrm>
              <a:off x="971600" y="3509555"/>
              <a:ext cx="2160240" cy="82500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endParaRPr lang="en-US" altLang="ja-JP" dirty="0" smtClean="0"/>
            </a:p>
            <a:p>
              <a:pPr algn="ctr"/>
              <a:r>
                <a:rPr lang="en-US" altLang="ja-JP" dirty="0">
                  <a:latin typeface="游明朝" panose="02020400000000000000" pitchFamily="18" charset="-128"/>
                  <a:ea typeface="游明朝" panose="02020400000000000000" pitchFamily="18" charset="-128"/>
                </a:rPr>
                <a:t>One Punch Man</a:t>
              </a:r>
              <a:endParaRPr lang="zh-CN" altLang="en-US" dirty="0"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174303" y="1491630"/>
            <a:ext cx="3062945" cy="2304256"/>
            <a:chOff x="3491880" y="1416684"/>
            <a:chExt cx="2160241" cy="2882414"/>
          </a:xfrm>
        </p:grpSpPr>
        <p:sp>
          <p:nvSpPr>
            <p:cNvPr id="63" name="矩形 62"/>
            <p:cNvSpPr/>
            <p:nvPr/>
          </p:nvSpPr>
          <p:spPr>
            <a:xfrm>
              <a:off x="3491881" y="1416684"/>
              <a:ext cx="2160240" cy="28824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矩形 63"/>
            <p:cNvSpPr/>
            <p:nvPr/>
          </p:nvSpPr>
          <p:spPr>
            <a:xfrm>
              <a:off x="3491880" y="3074570"/>
              <a:ext cx="2160240" cy="10870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endParaRPr lang="en-US" altLang="zh-CN" b="1" dirty="0" smtClean="0">
                <a:latin typeface="张海山锐线体简" pitchFamily="2" charset="-122"/>
                <a:ea typeface="张海山锐线体简" pitchFamily="2" charset="-122"/>
              </a:endParaRPr>
            </a:p>
            <a:p>
              <a:pPr algn="ctr"/>
              <a:endParaRPr lang="en-US" altLang="zh-CN" b="1" dirty="0" smtClean="0">
                <a:latin typeface="张海山锐线体简" pitchFamily="2" charset="-122"/>
                <a:ea typeface="张海山锐线体简" pitchFamily="2" charset="-122"/>
              </a:endParaRPr>
            </a:p>
            <a:p>
              <a:pPr algn="ctr"/>
              <a:r>
                <a:rPr lang="en-US" altLang="zh-CN" b="1" dirty="0" smtClean="0">
                  <a:latin typeface="张海山锐线体简" pitchFamily="2" charset="-122"/>
                  <a:ea typeface="张海山锐线体简" pitchFamily="2" charset="-122"/>
                </a:rPr>
                <a:t>PUBG</a:t>
              </a:r>
              <a:endParaRPr lang="zh-CN" altLang="en-US" b="1" dirty="0">
                <a:latin typeface="张海山锐线体简" pitchFamily="2" charset="-122"/>
                <a:ea typeface="张海山锐线体简" pitchFamily="2" charset="-122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3388021" y="1668459"/>
            <a:ext cx="2588876" cy="2094320"/>
            <a:chOff x="6038736" y="1888649"/>
            <a:chExt cx="2160240" cy="2890818"/>
          </a:xfrm>
        </p:grpSpPr>
        <p:sp>
          <p:nvSpPr>
            <p:cNvPr id="72" name="矩形 71"/>
            <p:cNvSpPr/>
            <p:nvPr/>
          </p:nvSpPr>
          <p:spPr>
            <a:xfrm>
              <a:off x="6038736" y="1888649"/>
              <a:ext cx="2160240" cy="28824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矩形 73"/>
            <p:cNvSpPr/>
            <p:nvPr/>
          </p:nvSpPr>
          <p:spPr>
            <a:xfrm>
              <a:off x="6038736" y="3504982"/>
              <a:ext cx="2160240" cy="127448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endParaRPr lang="en-US" altLang="ja-JP" dirty="0" smtClean="0"/>
            </a:p>
            <a:p>
              <a:pPr algn="ctr"/>
              <a:endParaRPr lang="en-US" altLang="zh-CN" dirty="0" smtClean="0"/>
            </a:p>
            <a:p>
              <a:pPr algn="ctr"/>
              <a:r>
                <a:rPr lang="en-US" altLang="zh-CN" dirty="0">
                  <a:latin typeface="游明朝" panose="02020400000000000000" pitchFamily="18" charset="-128"/>
                  <a:ea typeface="游明朝" panose="02020400000000000000" pitchFamily="18" charset="-128"/>
                </a:rPr>
                <a:t>NARUTO</a:t>
              </a:r>
              <a:endParaRPr lang="en-US" altLang="ja-JP" dirty="0"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</p:grpSp>
      <p:pic>
        <p:nvPicPr>
          <p:cNvPr id="1030" name="Picture 6" descr="ç»å°æ±ç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04" t="4181" r="6322"/>
          <a:stretch/>
        </p:blipFill>
        <p:spPr bwMode="auto">
          <a:xfrm>
            <a:off x="421027" y="1895854"/>
            <a:ext cx="2577142" cy="1568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4" name="组合 32"/>
          <p:cNvGrpSpPr/>
          <p:nvPr/>
        </p:nvGrpSpPr>
        <p:grpSpPr>
          <a:xfrm>
            <a:off x="229499" y="1514104"/>
            <a:ext cx="3062945" cy="2304256"/>
            <a:chOff x="3491880" y="1416684"/>
            <a:chExt cx="2160241" cy="2882414"/>
          </a:xfrm>
        </p:grpSpPr>
        <p:sp>
          <p:nvSpPr>
            <p:cNvPr id="25" name="矩形 62"/>
            <p:cNvSpPr/>
            <p:nvPr/>
          </p:nvSpPr>
          <p:spPr>
            <a:xfrm>
              <a:off x="3491881" y="1416684"/>
              <a:ext cx="2160240" cy="28824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63"/>
            <p:cNvSpPr/>
            <p:nvPr/>
          </p:nvSpPr>
          <p:spPr>
            <a:xfrm>
              <a:off x="3491880" y="3074570"/>
              <a:ext cx="2160240" cy="115500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endParaRPr lang="en-US" altLang="zh-CN" b="1" dirty="0">
                <a:latin typeface="游明朝" panose="02020400000000000000" pitchFamily="18" charset="-128"/>
                <a:ea typeface="游明朝" panose="02020400000000000000" pitchFamily="18" charset="-128"/>
              </a:endParaRPr>
            </a:p>
            <a:p>
              <a:pPr algn="ctr"/>
              <a:endParaRPr lang="en-US" altLang="zh-CN" b="1" dirty="0" smtClean="0">
                <a:latin typeface="游明朝" panose="02020400000000000000" pitchFamily="18" charset="-128"/>
                <a:ea typeface="游明朝" panose="02020400000000000000" pitchFamily="18" charset="-128"/>
              </a:endParaRPr>
            </a:p>
            <a:p>
              <a:pPr algn="ctr"/>
              <a:r>
                <a:rPr lang="ja-JP" altLang="en-US" dirty="0">
                  <a:latin typeface="游明朝" panose="02020400000000000000" pitchFamily="18" charset="-128"/>
                  <a:ea typeface="游明朝" panose="02020400000000000000" pitchFamily="18" charset="-128"/>
                </a:rPr>
                <a:t>君の名は</a:t>
              </a:r>
              <a:endParaRPr lang="en-US" altLang="zh-CN" dirty="0" smtClean="0">
                <a:latin typeface="游明朝" panose="02020400000000000000" pitchFamily="18" charset="-128"/>
                <a:ea typeface="游明朝" panose="02020400000000000000" pitchFamily="18" charset="-128"/>
              </a:endParaRPr>
            </a:p>
          </p:txBody>
        </p:sp>
      </p:grpSp>
      <p:pic>
        <p:nvPicPr>
          <p:cNvPr id="2050" name="Picture 2" descr="https://images2.gamme.com.tw/news2/2016/17/71/q5iZnp_ak6GXp6Q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62" t="1214" r="22295" b="8225"/>
          <a:stretch/>
        </p:blipFill>
        <p:spPr bwMode="auto">
          <a:xfrm>
            <a:off x="571801" y="1452251"/>
            <a:ext cx="2319696" cy="1767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Naruto Logo.sv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8169" y="1469156"/>
            <a:ext cx="3234984" cy="1553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One-Punch Man.jp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" t="666" r="-708" b="12709"/>
          <a:stretch/>
        </p:blipFill>
        <p:spPr bwMode="auto">
          <a:xfrm>
            <a:off x="6732240" y="989068"/>
            <a:ext cx="1858751" cy="2312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2538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57654" y="411510"/>
            <a:ext cx="62286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latin typeface="Arial Black" pitchFamily="34" charset="0"/>
              </a:rPr>
              <a:t>My </a:t>
            </a:r>
            <a:r>
              <a:rPr lang="en-US" altLang="zh-CN" sz="2800" dirty="0" smtClean="0">
                <a:latin typeface="Arial Black" pitchFamily="34" charset="0"/>
              </a:rPr>
              <a:t>skills· </a:t>
            </a:r>
            <a:r>
              <a:rPr lang="en-US" altLang="zh-CN" sz="2800" dirty="0">
                <a:latin typeface="Arial Black" pitchFamily="34" charset="0"/>
              </a:rPr>
              <a:t>My </a:t>
            </a:r>
            <a:r>
              <a:rPr lang="en-US" altLang="zh-CN" sz="2800" dirty="0" smtClean="0">
                <a:latin typeface="Arial Black" pitchFamily="34" charset="0"/>
              </a:rPr>
              <a:t>tools</a:t>
            </a:r>
            <a:endParaRPr lang="zh-CN" altLang="en-US" sz="2800" dirty="0">
              <a:latin typeface="Arial Black" pitchFamily="34" charset="0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950635" y="1847096"/>
            <a:ext cx="2247393" cy="2882414"/>
            <a:chOff x="971599" y="1851670"/>
            <a:chExt cx="2247393" cy="2882414"/>
          </a:xfrm>
        </p:grpSpPr>
        <p:sp>
          <p:nvSpPr>
            <p:cNvPr id="8" name="矩形 7"/>
            <p:cNvSpPr/>
            <p:nvPr/>
          </p:nvSpPr>
          <p:spPr>
            <a:xfrm>
              <a:off x="971600" y="1851670"/>
              <a:ext cx="2160240" cy="28824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矩形 55"/>
            <p:cNvSpPr/>
            <p:nvPr/>
          </p:nvSpPr>
          <p:spPr>
            <a:xfrm>
              <a:off x="971599" y="3509556"/>
              <a:ext cx="2247393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ja-JP" altLang="en-US" sz="1600" dirty="0" smtClean="0">
                  <a:latin typeface="张海山锐线体简" pitchFamily="2" charset="-122"/>
                  <a:ea typeface="张海山锐线体简" pitchFamily="2" charset="-122"/>
                </a:rPr>
                <a:t>以前 </a:t>
              </a:r>
              <a:r>
                <a:rPr lang="en-US" altLang="zh-CN" sz="1600" dirty="0" smtClean="0">
                  <a:latin typeface="张海山锐线体简" pitchFamily="2" charset="-122"/>
                  <a:ea typeface="张海山锐线体简" pitchFamily="2" charset="-122"/>
                </a:rPr>
                <a:t>Django</a:t>
              </a:r>
              <a:r>
                <a:rPr lang="ja-JP" altLang="en-US" sz="1600" dirty="0" smtClean="0">
                  <a:latin typeface="张海山锐线体简" pitchFamily="2" charset="-122"/>
                  <a:ea typeface="张海山锐线体简" pitchFamily="2" charset="-122"/>
                </a:rPr>
                <a:t>で　</a:t>
              </a:r>
              <a:endParaRPr lang="en-US" altLang="ja-JP" sz="1600" dirty="0" smtClean="0">
                <a:latin typeface="张海山锐线体简" pitchFamily="2" charset="-122"/>
                <a:ea typeface="张海山锐线体简" pitchFamily="2" charset="-122"/>
              </a:endParaRPr>
            </a:p>
            <a:p>
              <a:r>
                <a:rPr lang="en-US" altLang="ja-JP" sz="1600" dirty="0" smtClean="0">
                  <a:latin typeface="张海山锐线体简" pitchFamily="2" charset="-122"/>
                  <a:ea typeface="张海山锐线体简" pitchFamily="2" charset="-122"/>
                </a:rPr>
                <a:t>Web</a:t>
              </a:r>
              <a:r>
                <a:rPr lang="ja-JP" altLang="en-US" sz="1600" dirty="0" smtClean="0">
                  <a:latin typeface="张海山锐线体简" pitchFamily="2" charset="-122"/>
                  <a:ea typeface="张海山锐线体简" pitchFamily="2" charset="-122"/>
                </a:rPr>
                <a:t>ページを作る</a:t>
              </a:r>
              <a:endParaRPr lang="zh-CN" altLang="en-US" sz="1600" dirty="0">
                <a:latin typeface="张海山锐线体简" pitchFamily="2" charset="-122"/>
                <a:ea typeface="张海山锐线体简" pitchFamily="2" charset="-122"/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3285180" y="1563638"/>
            <a:ext cx="2526100" cy="2882414"/>
            <a:chOff x="3375046" y="1416684"/>
            <a:chExt cx="2526100" cy="2882414"/>
          </a:xfrm>
        </p:grpSpPr>
        <p:sp>
          <p:nvSpPr>
            <p:cNvPr id="63" name="矩形 62"/>
            <p:cNvSpPr/>
            <p:nvPr/>
          </p:nvSpPr>
          <p:spPr>
            <a:xfrm>
              <a:off x="3478358" y="1416684"/>
              <a:ext cx="2160240" cy="28824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矩形 63"/>
            <p:cNvSpPr/>
            <p:nvPr/>
          </p:nvSpPr>
          <p:spPr>
            <a:xfrm>
              <a:off x="3375046" y="3342258"/>
              <a:ext cx="2526100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ja-JP" sz="1600" dirty="0" err="1">
                  <a:latin typeface="张海山锐线体简" pitchFamily="2" charset="-122"/>
                  <a:ea typeface="张海山锐线体简" pitchFamily="2" charset="-122"/>
                </a:rPr>
                <a:t>jupyter</a:t>
              </a:r>
              <a:r>
                <a:rPr lang="ja-JP" altLang="en-US" sz="1600" dirty="0" err="1">
                  <a:latin typeface="张海山锐线体简" pitchFamily="2" charset="-122"/>
                  <a:ea typeface="张海山锐线体简" pitchFamily="2" charset="-122"/>
                </a:rPr>
                <a:t>は逐</a:t>
              </a:r>
              <a:r>
                <a:rPr lang="ja-JP" altLang="en-US" sz="1600" dirty="0">
                  <a:latin typeface="张海山锐线体简" pitchFamily="2" charset="-122"/>
                  <a:ea typeface="张海山锐线体简" pitchFamily="2" charset="-122"/>
                </a:rPr>
                <a:t>次的に実行することができ</a:t>
              </a:r>
              <a:r>
                <a:rPr lang="en-US" altLang="ja-JP" sz="1600" dirty="0">
                  <a:latin typeface="张海山锐线体简" pitchFamily="2" charset="-122"/>
                  <a:ea typeface="张海山锐线体简" pitchFamily="2" charset="-122"/>
                </a:rPr>
                <a:t>,</a:t>
              </a:r>
              <a:r>
                <a:rPr lang="ja-JP" altLang="en-US" sz="1600" dirty="0">
                  <a:latin typeface="张海山锐线体简" pitchFamily="2" charset="-122"/>
                  <a:ea typeface="张海山锐线体简" pitchFamily="2" charset="-122"/>
                </a:rPr>
                <a:t>記録や閲覧が容易になる</a:t>
              </a:r>
              <a:endParaRPr lang="zh-CN" altLang="en-US" sz="1600" dirty="0">
                <a:latin typeface="张海山锐线体简" pitchFamily="2" charset="-122"/>
                <a:ea typeface="张海山锐线体简" pitchFamily="2" charset="-122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6038736" y="1847096"/>
            <a:ext cx="2709728" cy="2882414"/>
            <a:chOff x="6038736" y="1847096"/>
            <a:chExt cx="2709728" cy="2882414"/>
          </a:xfrm>
        </p:grpSpPr>
        <p:sp>
          <p:nvSpPr>
            <p:cNvPr id="72" name="矩形 71"/>
            <p:cNvSpPr/>
            <p:nvPr/>
          </p:nvSpPr>
          <p:spPr>
            <a:xfrm>
              <a:off x="6038736" y="1847096"/>
              <a:ext cx="2160240" cy="28824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矩形 73"/>
            <p:cNvSpPr/>
            <p:nvPr/>
          </p:nvSpPr>
          <p:spPr>
            <a:xfrm>
              <a:off x="6038736" y="3504982"/>
              <a:ext cx="2709728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ja-JP" sz="1600" dirty="0">
                  <a:latin typeface="张海山锐线体简" pitchFamily="2" charset="-122"/>
                  <a:ea typeface="张海山锐线体简" pitchFamily="2" charset="-122"/>
                </a:rPr>
                <a:t>java</a:t>
              </a:r>
              <a:r>
                <a:rPr lang="ja-JP" altLang="en-US" sz="1600" dirty="0">
                  <a:latin typeface="张海山锐线体简" pitchFamily="2" charset="-122"/>
                  <a:ea typeface="张海山锐线体简" pitchFamily="2" charset="-122"/>
                </a:rPr>
                <a:t>は私の独学時間の最も長い言語で、私も彼を放棄したくはありません</a:t>
              </a:r>
              <a:endParaRPr lang="zh-CN" altLang="en-US" sz="1600" dirty="0">
                <a:latin typeface="张海山锐线体简" pitchFamily="2" charset="-122"/>
                <a:ea typeface="张海山锐线体简" pitchFamily="2" charset="-122"/>
              </a:endParaRPr>
            </a:p>
          </p:txBody>
        </p:sp>
      </p:grpSp>
      <p:pic>
        <p:nvPicPr>
          <p:cNvPr id="3074" name="Picture 2" descr="djan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564" y="2199789"/>
            <a:ext cx="20955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Github ä¸ Star æå¤çä¸ªäºº Spring Boot å¼æºå­¦ä¹ é¡¹ç®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7779" y="1995686"/>
            <a:ext cx="2274016" cy="1193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Jupyter logo.sv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8865" y="1904478"/>
            <a:ext cx="1198729" cy="1389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9325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7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2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7" dur="7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1221</TotalTime>
  <Words>1114</Words>
  <Application>Microsoft Office PowerPoint</Application>
  <PresentationFormat>画面に合わせる (16:9)</PresentationFormat>
  <Paragraphs>93</Paragraphs>
  <Slides>12</Slides>
  <Notes>11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10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12</vt:i4>
      </vt:variant>
    </vt:vector>
  </HeadingPairs>
  <TitlesOfParts>
    <vt:vector size="23" baseType="lpstr">
      <vt:lpstr>等线</vt:lpstr>
      <vt:lpstr>ＭＳ Ｐゴシック</vt:lpstr>
      <vt:lpstr>宋体</vt:lpstr>
      <vt:lpstr>游ゴシック</vt:lpstr>
      <vt:lpstr>游明朝</vt:lpstr>
      <vt:lpstr>张海山锐线体简</vt:lpstr>
      <vt:lpstr>Arial</vt:lpstr>
      <vt:lpstr>Arial Black</vt:lpstr>
      <vt:lpstr>Calibri</vt:lpstr>
      <vt:lpstr>Impact</vt:lpstr>
      <vt:lpstr>Office 主题​​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>微软中国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微软用户</dc:creator>
  <cp:lastModifiedBy>Yin, Hongtao/尹 鴻濤</cp:lastModifiedBy>
  <cp:revision>101</cp:revision>
  <dcterms:created xsi:type="dcterms:W3CDTF">2016-07-15T07:40:21Z</dcterms:created>
  <dcterms:modified xsi:type="dcterms:W3CDTF">2019-09-25T23:57:43Z</dcterms:modified>
</cp:coreProperties>
</file>